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Proxima Nova"/>
      <p:regular r:id="rId17"/>
      <p:bold r:id="rId18"/>
      <p:italic r:id="rId19"/>
      <p:boldItalic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B21A0846-B44F-45D4-8684-F8A028258ED7}">
  <a:tblStyle styleId="{B21A0846-B44F-45D4-8684-F8A028258ED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E8F1F5"/>
          </a:solidFill>
        </a:fill>
      </a:tcStyle>
    </a:wholeTbl>
    <a:band1H>
      <a:tcStyle>
        <a:fill>
          <a:solidFill>
            <a:srgbClr val="CEE2EA"/>
          </a:solidFill>
        </a:fill>
      </a:tcStyle>
    </a:band1H>
    <a:band1V>
      <a:tcStyle>
        <a:fill>
          <a:solidFill>
            <a:srgbClr val="CEE2EA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5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boldItalic.fntdata"/><Relationship Id="rId22" Type="http://schemas.openxmlformats.org/officeDocument/2006/relationships/font" Target="fonts/OpenSans-bold.fntdata"/><Relationship Id="rId21" Type="http://schemas.openxmlformats.org/officeDocument/2006/relationships/font" Target="fonts/OpenSans-regular.fntdata"/><Relationship Id="rId24" Type="http://schemas.openxmlformats.org/officeDocument/2006/relationships/font" Target="fonts/OpenSans-boldItalic.fntdata"/><Relationship Id="rId23" Type="http://schemas.openxmlformats.org/officeDocument/2006/relationships/font" Target="fonts/OpenSans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roximaNova-regular.fntdata"/><Relationship Id="rId16" Type="http://schemas.openxmlformats.org/officeDocument/2006/relationships/slide" Target="slides/slide11.xml"/><Relationship Id="rId19" Type="http://schemas.openxmlformats.org/officeDocument/2006/relationships/font" Target="fonts/ProximaNova-italic.fntdata"/><Relationship Id="rId18" Type="http://schemas.openxmlformats.org/officeDocument/2006/relationships/font" Target="fonts/ProximaNov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0" name="Shape 290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2" name="Shape 352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9" name="Shape 35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</a:t>
            </a:r>
          </a:p>
        </p:txBody>
      </p:sp>
      <p:sp>
        <p:nvSpPr>
          <p:cNvPr id="360" name="Shape 360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</a:t>
            </a:r>
          </a:p>
        </p:txBody>
      </p:sp>
      <p:sp>
        <p:nvSpPr>
          <p:cNvPr id="297" name="Shape 297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3" name="Shape 303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</a:t>
            </a:r>
          </a:p>
        </p:txBody>
      </p:sp>
      <p:sp>
        <p:nvSpPr>
          <p:cNvPr id="311" name="Shape 311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</a:t>
            </a:r>
          </a:p>
        </p:txBody>
      </p:sp>
      <p:sp>
        <p:nvSpPr>
          <p:cNvPr id="318" name="Shape 318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</a:t>
            </a:r>
          </a:p>
        </p:txBody>
      </p:sp>
      <p:sp>
        <p:nvSpPr>
          <p:cNvPr id="325" name="Shape 325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1" name="Shape 33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</a:t>
            </a:r>
          </a:p>
        </p:txBody>
      </p:sp>
      <p:sp>
        <p:nvSpPr>
          <p:cNvPr id="332" name="Shape 332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</a:t>
            </a:r>
          </a:p>
        </p:txBody>
      </p:sp>
      <p:sp>
        <p:nvSpPr>
          <p:cNvPr id="339" name="Shape 339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5" name="Shape 34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</a:t>
            </a:r>
          </a:p>
        </p:txBody>
      </p:sp>
      <p:sp>
        <p:nvSpPr>
          <p:cNvPr id="346" name="Shape 346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jpg"/><Relationship Id="rId3" Type="http://schemas.openxmlformats.org/officeDocument/2006/relationships/image" Target="../media/image0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4.jpg"/><Relationship Id="rId3" Type="http://schemas.openxmlformats.org/officeDocument/2006/relationships/image" Target="../media/image0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1.jpg" id="17" name="Shape 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  <p:sp>
        <p:nvSpPr>
          <p:cNvPr id="21" name="Shape 21"/>
          <p:cNvSpPr/>
          <p:nvPr/>
        </p:nvSpPr>
        <p:spPr>
          <a:xfrm>
            <a:off x="0" y="4664310"/>
            <a:ext cx="9144000" cy="479190"/>
          </a:xfrm>
          <a:prstGeom prst="rect">
            <a:avLst/>
          </a:prstGeom>
          <a:solidFill>
            <a:srgbClr val="1399A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.png" id="22" name="Shape 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2337" y="262725"/>
            <a:ext cx="1048435" cy="33235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3"/>
          <p:cNvSpPr txBox="1"/>
          <p:nvPr>
            <p:ph type="ctrTitle"/>
          </p:nvPr>
        </p:nvSpPr>
        <p:spPr>
          <a:xfrm>
            <a:off x="286335" y="778689"/>
            <a:ext cx="3915482" cy="210075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Proxima Nova"/>
              <a:buNone/>
              <a:defRPr b="1" i="0" sz="44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x="286335" y="2902800"/>
            <a:ext cx="3915482" cy="8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0000"/>
              </a:lnSpc>
              <a:spcBef>
                <a:spcPts val="0"/>
              </a:spcBef>
              <a:buClr>
                <a:srgbClr val="FFFFFF"/>
              </a:buClr>
              <a:buFont typeface="Arial"/>
              <a:buNone/>
              <a:defRPr b="0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9_Title and Content"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1" type="ftr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  <p:sp>
        <p:nvSpPr>
          <p:cNvPr id="121" name="Shape 121"/>
          <p:cNvSpPr txBox="1"/>
          <p:nvPr>
            <p:ph type="title"/>
          </p:nvPr>
        </p:nvSpPr>
        <p:spPr>
          <a:xfrm>
            <a:off x="348244" y="205981"/>
            <a:ext cx="8447510" cy="8859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5000"/>
              </a:lnSpc>
              <a:spcBef>
                <a:spcPts val="0"/>
              </a:spcBef>
              <a:buClr>
                <a:srgbClr val="1399A1"/>
              </a:buClr>
              <a:buFont typeface="Proxima Nova"/>
              <a:buNone/>
              <a:defRPr b="1" i="0" sz="4000" u="none" cap="none" strike="noStrike">
                <a:solidFill>
                  <a:srgbClr val="1399A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348244" y="2811983"/>
            <a:ext cx="1613052" cy="7824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buClr>
                <a:srgbClr val="8D8F7E"/>
              </a:buClr>
              <a:buFont typeface="Arial"/>
              <a:buNone/>
              <a:defRPr b="1" i="0" sz="1800" u="none" cap="none" strike="noStrike">
                <a:solidFill>
                  <a:srgbClr val="8D8F7E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2" type="body"/>
          </p:nvPr>
        </p:nvSpPr>
        <p:spPr>
          <a:xfrm>
            <a:off x="348244" y="3594837"/>
            <a:ext cx="1613052" cy="11724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0" i="0" sz="12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3" type="body"/>
          </p:nvPr>
        </p:nvSpPr>
        <p:spPr>
          <a:xfrm>
            <a:off x="2056685" y="2811983"/>
            <a:ext cx="1613052" cy="7824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buClr>
                <a:srgbClr val="8D8F7E"/>
              </a:buClr>
              <a:buFont typeface="Arial"/>
              <a:buNone/>
              <a:defRPr b="1" i="0" sz="1800" u="none" cap="none" strike="noStrike">
                <a:solidFill>
                  <a:srgbClr val="8D8F7E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4" type="body"/>
          </p:nvPr>
        </p:nvSpPr>
        <p:spPr>
          <a:xfrm>
            <a:off x="2056685" y="3594837"/>
            <a:ext cx="1613052" cy="11724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0" i="0" sz="12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5" type="body"/>
          </p:nvPr>
        </p:nvSpPr>
        <p:spPr>
          <a:xfrm>
            <a:off x="3765471" y="2811983"/>
            <a:ext cx="1613052" cy="7824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buClr>
                <a:srgbClr val="8D8F7E"/>
              </a:buClr>
              <a:buFont typeface="Arial"/>
              <a:buNone/>
              <a:defRPr b="1" i="0" sz="1800" u="none" cap="none" strike="noStrike">
                <a:solidFill>
                  <a:srgbClr val="8D8F7E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6" type="body"/>
          </p:nvPr>
        </p:nvSpPr>
        <p:spPr>
          <a:xfrm>
            <a:off x="3765471" y="3594837"/>
            <a:ext cx="1613052" cy="11724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0" i="0" sz="12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7" type="body"/>
          </p:nvPr>
        </p:nvSpPr>
        <p:spPr>
          <a:xfrm>
            <a:off x="5473914" y="2811983"/>
            <a:ext cx="1613052" cy="7824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buClr>
                <a:srgbClr val="8D8F7E"/>
              </a:buClr>
              <a:buFont typeface="Arial"/>
              <a:buNone/>
              <a:defRPr b="1" i="0" sz="1800" u="none" cap="none" strike="noStrike">
                <a:solidFill>
                  <a:srgbClr val="8D8F7E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8" type="body"/>
          </p:nvPr>
        </p:nvSpPr>
        <p:spPr>
          <a:xfrm>
            <a:off x="5473914" y="3594837"/>
            <a:ext cx="1613052" cy="11724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0" i="0" sz="12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9" type="body"/>
          </p:nvPr>
        </p:nvSpPr>
        <p:spPr>
          <a:xfrm>
            <a:off x="7182697" y="2811983"/>
            <a:ext cx="1613052" cy="7824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buClr>
                <a:srgbClr val="8D8F7E"/>
              </a:buClr>
              <a:buFont typeface="Arial"/>
              <a:buNone/>
              <a:defRPr b="1" i="0" sz="1800" u="none" cap="none" strike="noStrike">
                <a:solidFill>
                  <a:srgbClr val="8D8F7E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3" type="body"/>
          </p:nvPr>
        </p:nvSpPr>
        <p:spPr>
          <a:xfrm>
            <a:off x="7182697" y="3594837"/>
            <a:ext cx="1613052" cy="11724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0" i="0" sz="12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Shape 132"/>
          <p:cNvSpPr/>
          <p:nvPr>
            <p:ph idx="14" type="pic"/>
          </p:nvPr>
        </p:nvSpPr>
        <p:spPr>
          <a:xfrm>
            <a:off x="347662" y="1079729"/>
            <a:ext cx="1612900" cy="16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0" i="0" sz="12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Shape 133"/>
          <p:cNvSpPr/>
          <p:nvPr>
            <p:ph idx="15" type="pic"/>
          </p:nvPr>
        </p:nvSpPr>
        <p:spPr>
          <a:xfrm>
            <a:off x="2056685" y="1079729"/>
            <a:ext cx="1612900" cy="16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0" i="0" sz="12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Shape 134"/>
          <p:cNvSpPr/>
          <p:nvPr>
            <p:ph idx="16" type="pic"/>
          </p:nvPr>
        </p:nvSpPr>
        <p:spPr>
          <a:xfrm>
            <a:off x="3765471" y="1079729"/>
            <a:ext cx="1612900" cy="16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0" i="0" sz="12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Shape 135"/>
          <p:cNvSpPr/>
          <p:nvPr>
            <p:ph idx="17" type="pic"/>
          </p:nvPr>
        </p:nvSpPr>
        <p:spPr>
          <a:xfrm>
            <a:off x="5474067" y="1079729"/>
            <a:ext cx="1612900" cy="16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0" i="0" sz="12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Shape 136"/>
          <p:cNvSpPr/>
          <p:nvPr>
            <p:ph idx="18" type="pic"/>
          </p:nvPr>
        </p:nvSpPr>
        <p:spPr>
          <a:xfrm>
            <a:off x="7182697" y="1079729"/>
            <a:ext cx="1612900" cy="16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0" i="0" sz="12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0_Title and Content">
    <p:bg>
      <p:bgPr>
        <a:solidFill>
          <a:srgbClr val="F1F1E9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1" type="ftr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  <p:sp>
        <p:nvSpPr>
          <p:cNvPr id="141" name="Shape 141"/>
          <p:cNvSpPr txBox="1"/>
          <p:nvPr>
            <p:ph type="title"/>
          </p:nvPr>
        </p:nvSpPr>
        <p:spPr>
          <a:xfrm>
            <a:off x="348244" y="205981"/>
            <a:ext cx="8447510" cy="8859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5000"/>
              </a:lnSpc>
              <a:spcBef>
                <a:spcPts val="0"/>
              </a:spcBef>
              <a:buClr>
                <a:srgbClr val="1399A1"/>
              </a:buClr>
              <a:buFont typeface="Proxima Nova"/>
              <a:buNone/>
              <a:defRPr b="1" i="0" sz="4000" u="none" cap="none" strike="noStrike">
                <a:solidFill>
                  <a:srgbClr val="1399A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348244" y="2811983"/>
            <a:ext cx="1613052" cy="7824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1" i="0" sz="1800" u="none" cap="none" strike="noStrike">
                <a:solidFill>
                  <a:srgbClr val="33333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2" type="body"/>
          </p:nvPr>
        </p:nvSpPr>
        <p:spPr>
          <a:xfrm>
            <a:off x="348244" y="3594837"/>
            <a:ext cx="1613052" cy="11724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0" i="0" sz="12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3" type="body"/>
          </p:nvPr>
        </p:nvSpPr>
        <p:spPr>
          <a:xfrm>
            <a:off x="2056685" y="2811983"/>
            <a:ext cx="1613052" cy="7824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1" i="0" sz="1800" u="none" cap="none" strike="noStrike">
                <a:solidFill>
                  <a:srgbClr val="33333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4" type="body"/>
          </p:nvPr>
        </p:nvSpPr>
        <p:spPr>
          <a:xfrm>
            <a:off x="2056685" y="3594837"/>
            <a:ext cx="1613052" cy="11724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0" i="0" sz="12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5" type="body"/>
          </p:nvPr>
        </p:nvSpPr>
        <p:spPr>
          <a:xfrm>
            <a:off x="3765471" y="2811983"/>
            <a:ext cx="1613052" cy="7824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1" i="0" sz="1800" u="none" cap="none" strike="noStrike">
                <a:solidFill>
                  <a:srgbClr val="33333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6" type="body"/>
          </p:nvPr>
        </p:nvSpPr>
        <p:spPr>
          <a:xfrm>
            <a:off x="3765471" y="3594837"/>
            <a:ext cx="1613052" cy="11724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0" i="0" sz="12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7" type="body"/>
          </p:nvPr>
        </p:nvSpPr>
        <p:spPr>
          <a:xfrm>
            <a:off x="5473914" y="2811983"/>
            <a:ext cx="1613052" cy="7824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1" i="0" sz="1800" u="none" cap="none" strike="noStrike">
                <a:solidFill>
                  <a:srgbClr val="33333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8" type="body"/>
          </p:nvPr>
        </p:nvSpPr>
        <p:spPr>
          <a:xfrm>
            <a:off x="5473914" y="3594837"/>
            <a:ext cx="1613052" cy="11724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0" i="0" sz="12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9" type="body"/>
          </p:nvPr>
        </p:nvSpPr>
        <p:spPr>
          <a:xfrm>
            <a:off x="7182697" y="2811983"/>
            <a:ext cx="1613052" cy="7824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1" i="0" sz="1800" u="none" cap="none" strike="noStrike">
                <a:solidFill>
                  <a:srgbClr val="33333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13" type="body"/>
          </p:nvPr>
        </p:nvSpPr>
        <p:spPr>
          <a:xfrm>
            <a:off x="7182697" y="3594837"/>
            <a:ext cx="1613052" cy="11724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0" i="0" sz="12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Shape 152"/>
          <p:cNvSpPr/>
          <p:nvPr>
            <p:ph idx="14" type="pic"/>
          </p:nvPr>
        </p:nvSpPr>
        <p:spPr>
          <a:xfrm>
            <a:off x="347662" y="1079729"/>
            <a:ext cx="1612900" cy="16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0" i="0" sz="12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Shape 153"/>
          <p:cNvSpPr/>
          <p:nvPr>
            <p:ph idx="15" type="pic"/>
          </p:nvPr>
        </p:nvSpPr>
        <p:spPr>
          <a:xfrm>
            <a:off x="2056685" y="1079729"/>
            <a:ext cx="1612900" cy="16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0" i="0" sz="12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Shape 154"/>
          <p:cNvSpPr/>
          <p:nvPr>
            <p:ph idx="16" type="pic"/>
          </p:nvPr>
        </p:nvSpPr>
        <p:spPr>
          <a:xfrm>
            <a:off x="3765471" y="1079729"/>
            <a:ext cx="1612900" cy="16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0" i="0" sz="12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Shape 155"/>
          <p:cNvSpPr/>
          <p:nvPr>
            <p:ph idx="17" type="pic"/>
          </p:nvPr>
        </p:nvSpPr>
        <p:spPr>
          <a:xfrm>
            <a:off x="5474067" y="1079729"/>
            <a:ext cx="1612900" cy="16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0" i="0" sz="12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Shape 156"/>
          <p:cNvSpPr/>
          <p:nvPr>
            <p:ph idx="18" type="pic"/>
          </p:nvPr>
        </p:nvSpPr>
        <p:spPr>
          <a:xfrm>
            <a:off x="7182697" y="1079729"/>
            <a:ext cx="1612900" cy="16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0" i="0" sz="12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1_Title and Content">
    <p:bg>
      <p:bgPr>
        <a:solidFill>
          <a:srgbClr val="1399A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Shape 159"/>
          <p:cNvSpPr txBox="1"/>
          <p:nvPr>
            <p:ph idx="11" type="ftr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Shape 160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  <p:sp>
        <p:nvSpPr>
          <p:cNvPr id="161" name="Shape 161"/>
          <p:cNvSpPr txBox="1"/>
          <p:nvPr>
            <p:ph type="title"/>
          </p:nvPr>
        </p:nvSpPr>
        <p:spPr>
          <a:xfrm>
            <a:off x="348244" y="205981"/>
            <a:ext cx="8447510" cy="8859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5000"/>
              </a:lnSpc>
              <a:spcBef>
                <a:spcPts val="0"/>
              </a:spcBef>
              <a:buClr>
                <a:schemeClr val="lt1"/>
              </a:buClr>
              <a:buFont typeface="Proxima Nova"/>
              <a:buNone/>
              <a:defRPr b="1" i="0" sz="4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348244" y="2811983"/>
            <a:ext cx="1613052" cy="7824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Shape 163"/>
          <p:cNvSpPr txBox="1"/>
          <p:nvPr>
            <p:ph idx="2" type="body"/>
          </p:nvPr>
        </p:nvSpPr>
        <p:spPr>
          <a:xfrm>
            <a:off x="348244" y="3594837"/>
            <a:ext cx="1613052" cy="11724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Shape 164"/>
          <p:cNvSpPr txBox="1"/>
          <p:nvPr>
            <p:ph idx="3" type="body"/>
          </p:nvPr>
        </p:nvSpPr>
        <p:spPr>
          <a:xfrm>
            <a:off x="2056685" y="2811983"/>
            <a:ext cx="1613052" cy="7824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Shape 165"/>
          <p:cNvSpPr txBox="1"/>
          <p:nvPr>
            <p:ph idx="4" type="body"/>
          </p:nvPr>
        </p:nvSpPr>
        <p:spPr>
          <a:xfrm>
            <a:off x="2056685" y="3594837"/>
            <a:ext cx="1613052" cy="11724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" name="Shape 166"/>
          <p:cNvSpPr txBox="1"/>
          <p:nvPr>
            <p:ph idx="5" type="body"/>
          </p:nvPr>
        </p:nvSpPr>
        <p:spPr>
          <a:xfrm>
            <a:off x="3765471" y="2811983"/>
            <a:ext cx="1613052" cy="7824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" name="Shape 167"/>
          <p:cNvSpPr txBox="1"/>
          <p:nvPr>
            <p:ph idx="6" type="body"/>
          </p:nvPr>
        </p:nvSpPr>
        <p:spPr>
          <a:xfrm>
            <a:off x="3765471" y="3594837"/>
            <a:ext cx="1613052" cy="11724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Shape 168"/>
          <p:cNvSpPr txBox="1"/>
          <p:nvPr>
            <p:ph idx="7" type="body"/>
          </p:nvPr>
        </p:nvSpPr>
        <p:spPr>
          <a:xfrm>
            <a:off x="5473914" y="2811983"/>
            <a:ext cx="1613052" cy="7824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Shape 169"/>
          <p:cNvSpPr txBox="1"/>
          <p:nvPr>
            <p:ph idx="8" type="body"/>
          </p:nvPr>
        </p:nvSpPr>
        <p:spPr>
          <a:xfrm>
            <a:off x="5473914" y="3594837"/>
            <a:ext cx="1613052" cy="11724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Shape 170"/>
          <p:cNvSpPr txBox="1"/>
          <p:nvPr>
            <p:ph idx="9" type="body"/>
          </p:nvPr>
        </p:nvSpPr>
        <p:spPr>
          <a:xfrm>
            <a:off x="7182697" y="2811983"/>
            <a:ext cx="1613052" cy="7824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Shape 171"/>
          <p:cNvSpPr txBox="1"/>
          <p:nvPr>
            <p:ph idx="13" type="body"/>
          </p:nvPr>
        </p:nvSpPr>
        <p:spPr>
          <a:xfrm>
            <a:off x="7182697" y="3594837"/>
            <a:ext cx="1613052" cy="11724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Shape 172"/>
          <p:cNvSpPr/>
          <p:nvPr>
            <p:ph idx="14" type="pic"/>
          </p:nvPr>
        </p:nvSpPr>
        <p:spPr>
          <a:xfrm>
            <a:off x="347662" y="1079729"/>
            <a:ext cx="1612900" cy="16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0" i="0" sz="12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Shape 173"/>
          <p:cNvSpPr/>
          <p:nvPr>
            <p:ph idx="15" type="pic"/>
          </p:nvPr>
        </p:nvSpPr>
        <p:spPr>
          <a:xfrm>
            <a:off x="2056685" y="1079729"/>
            <a:ext cx="1612900" cy="16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0" i="0" sz="12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Shape 174"/>
          <p:cNvSpPr/>
          <p:nvPr>
            <p:ph idx="16" type="pic"/>
          </p:nvPr>
        </p:nvSpPr>
        <p:spPr>
          <a:xfrm>
            <a:off x="3765471" y="1079729"/>
            <a:ext cx="1612900" cy="16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0" i="0" sz="12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Shape 175"/>
          <p:cNvSpPr/>
          <p:nvPr>
            <p:ph idx="17" type="pic"/>
          </p:nvPr>
        </p:nvSpPr>
        <p:spPr>
          <a:xfrm>
            <a:off x="5474067" y="1079729"/>
            <a:ext cx="1612900" cy="16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0" i="0" sz="12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Shape 176"/>
          <p:cNvSpPr/>
          <p:nvPr>
            <p:ph idx="18" type="pic"/>
          </p:nvPr>
        </p:nvSpPr>
        <p:spPr>
          <a:xfrm>
            <a:off x="7182697" y="1079729"/>
            <a:ext cx="1612900" cy="16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0" i="0" sz="12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logo.png" id="177" name="Shape 1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7252" y="4780832"/>
            <a:ext cx="630618" cy="199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5_Title and Content">
    <p:bg>
      <p:bgPr>
        <a:solidFill>
          <a:srgbClr val="1D1D1C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Shape 180"/>
          <p:cNvSpPr txBox="1"/>
          <p:nvPr>
            <p:ph idx="11" type="ftr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Shape 181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  <p:sp>
        <p:nvSpPr>
          <p:cNvPr id="182" name="Shape 182"/>
          <p:cNvSpPr txBox="1"/>
          <p:nvPr>
            <p:ph type="title"/>
          </p:nvPr>
        </p:nvSpPr>
        <p:spPr>
          <a:xfrm>
            <a:off x="348244" y="205981"/>
            <a:ext cx="8447510" cy="8859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5000"/>
              </a:lnSpc>
              <a:spcBef>
                <a:spcPts val="0"/>
              </a:spcBef>
              <a:buClr>
                <a:schemeClr val="lt1"/>
              </a:buClr>
              <a:buFont typeface="Proxima Nova"/>
              <a:buNone/>
              <a:defRPr b="1" i="0" sz="4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348244" y="2811983"/>
            <a:ext cx="1613052" cy="7824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Shape 184"/>
          <p:cNvSpPr txBox="1"/>
          <p:nvPr>
            <p:ph idx="2" type="body"/>
          </p:nvPr>
        </p:nvSpPr>
        <p:spPr>
          <a:xfrm>
            <a:off x="348244" y="3594837"/>
            <a:ext cx="1613052" cy="11724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A7A7A7"/>
              </a:buClr>
              <a:buFont typeface="Arial"/>
              <a:buNone/>
              <a:defRPr b="0" i="0" sz="1200" u="none" cap="none" strike="noStrike">
                <a:solidFill>
                  <a:srgbClr val="A7A7A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5" name="Shape 185"/>
          <p:cNvSpPr txBox="1"/>
          <p:nvPr>
            <p:ph idx="3" type="body"/>
          </p:nvPr>
        </p:nvSpPr>
        <p:spPr>
          <a:xfrm>
            <a:off x="2056685" y="2811983"/>
            <a:ext cx="1613052" cy="7824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Shape 186"/>
          <p:cNvSpPr txBox="1"/>
          <p:nvPr>
            <p:ph idx="4" type="body"/>
          </p:nvPr>
        </p:nvSpPr>
        <p:spPr>
          <a:xfrm>
            <a:off x="2056685" y="3594837"/>
            <a:ext cx="1613052" cy="11724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A7A7A7"/>
              </a:buClr>
              <a:buFont typeface="Arial"/>
              <a:buNone/>
              <a:defRPr b="0" i="0" sz="1200" u="none" cap="none" strike="noStrike">
                <a:solidFill>
                  <a:srgbClr val="A7A7A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Shape 187"/>
          <p:cNvSpPr txBox="1"/>
          <p:nvPr>
            <p:ph idx="5" type="body"/>
          </p:nvPr>
        </p:nvSpPr>
        <p:spPr>
          <a:xfrm>
            <a:off x="3765471" y="2811983"/>
            <a:ext cx="1613052" cy="7824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8" name="Shape 188"/>
          <p:cNvSpPr txBox="1"/>
          <p:nvPr>
            <p:ph idx="6" type="body"/>
          </p:nvPr>
        </p:nvSpPr>
        <p:spPr>
          <a:xfrm>
            <a:off x="3765471" y="3594837"/>
            <a:ext cx="1613052" cy="11724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A7A7A7"/>
              </a:buClr>
              <a:buFont typeface="Arial"/>
              <a:buNone/>
              <a:defRPr b="0" i="0" sz="1200" u="none" cap="none" strike="noStrike">
                <a:solidFill>
                  <a:srgbClr val="A7A7A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9" name="Shape 189"/>
          <p:cNvSpPr txBox="1"/>
          <p:nvPr>
            <p:ph idx="7" type="body"/>
          </p:nvPr>
        </p:nvSpPr>
        <p:spPr>
          <a:xfrm>
            <a:off x="5473914" y="2811983"/>
            <a:ext cx="1613052" cy="7824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Shape 190"/>
          <p:cNvSpPr txBox="1"/>
          <p:nvPr>
            <p:ph idx="8" type="body"/>
          </p:nvPr>
        </p:nvSpPr>
        <p:spPr>
          <a:xfrm>
            <a:off x="5473914" y="3594837"/>
            <a:ext cx="1613052" cy="11724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A7A7A7"/>
              </a:buClr>
              <a:buFont typeface="Arial"/>
              <a:buNone/>
              <a:defRPr b="0" i="0" sz="1200" u="none" cap="none" strike="noStrike">
                <a:solidFill>
                  <a:srgbClr val="A7A7A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Shape 191"/>
          <p:cNvSpPr txBox="1"/>
          <p:nvPr>
            <p:ph idx="9" type="body"/>
          </p:nvPr>
        </p:nvSpPr>
        <p:spPr>
          <a:xfrm>
            <a:off x="7182697" y="2811983"/>
            <a:ext cx="1613052" cy="7824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Shape 192"/>
          <p:cNvSpPr txBox="1"/>
          <p:nvPr>
            <p:ph idx="13" type="body"/>
          </p:nvPr>
        </p:nvSpPr>
        <p:spPr>
          <a:xfrm>
            <a:off x="7182697" y="3594837"/>
            <a:ext cx="1613052" cy="11724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A7A7A7"/>
              </a:buClr>
              <a:buFont typeface="Arial"/>
              <a:buNone/>
              <a:defRPr b="0" i="0" sz="1200" u="none" cap="none" strike="noStrike">
                <a:solidFill>
                  <a:srgbClr val="A7A7A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" name="Shape 193"/>
          <p:cNvSpPr/>
          <p:nvPr>
            <p:ph idx="14" type="pic"/>
          </p:nvPr>
        </p:nvSpPr>
        <p:spPr>
          <a:xfrm>
            <a:off x="347662" y="1079729"/>
            <a:ext cx="1612900" cy="16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0" i="0" sz="12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Shape 194"/>
          <p:cNvSpPr/>
          <p:nvPr>
            <p:ph idx="15" type="pic"/>
          </p:nvPr>
        </p:nvSpPr>
        <p:spPr>
          <a:xfrm>
            <a:off x="2056685" y="1079729"/>
            <a:ext cx="1612900" cy="16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0" i="0" sz="12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Shape 195"/>
          <p:cNvSpPr/>
          <p:nvPr>
            <p:ph idx="16" type="pic"/>
          </p:nvPr>
        </p:nvSpPr>
        <p:spPr>
          <a:xfrm>
            <a:off x="3765471" y="1079729"/>
            <a:ext cx="1612900" cy="16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0" i="0" sz="12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Shape 196"/>
          <p:cNvSpPr/>
          <p:nvPr>
            <p:ph idx="17" type="pic"/>
          </p:nvPr>
        </p:nvSpPr>
        <p:spPr>
          <a:xfrm>
            <a:off x="5474067" y="1079729"/>
            <a:ext cx="1612900" cy="16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0" i="0" sz="12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Shape 197"/>
          <p:cNvSpPr/>
          <p:nvPr>
            <p:ph idx="18" type="pic"/>
          </p:nvPr>
        </p:nvSpPr>
        <p:spPr>
          <a:xfrm>
            <a:off x="7182697" y="1079729"/>
            <a:ext cx="1612900" cy="16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0" i="0" sz="12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2_Title and Content">
    <p:bg>
      <p:bgPr>
        <a:solidFill>
          <a:schemeClr val="lt1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Shape 200"/>
          <p:cNvSpPr txBox="1"/>
          <p:nvPr>
            <p:ph idx="11" type="ftr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1" name="Shape 201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  <p:sp>
        <p:nvSpPr>
          <p:cNvPr id="202" name="Shape 202"/>
          <p:cNvSpPr txBox="1"/>
          <p:nvPr>
            <p:ph type="title"/>
          </p:nvPr>
        </p:nvSpPr>
        <p:spPr>
          <a:xfrm>
            <a:off x="348244" y="205981"/>
            <a:ext cx="8447510" cy="8859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5000"/>
              </a:lnSpc>
              <a:spcBef>
                <a:spcPts val="0"/>
              </a:spcBef>
              <a:buClr>
                <a:srgbClr val="1399A1"/>
              </a:buClr>
              <a:buFont typeface="Proxima Nova"/>
              <a:buNone/>
              <a:defRPr b="1" i="0" sz="4000" u="none" cap="none" strike="noStrike">
                <a:solidFill>
                  <a:srgbClr val="1399A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348244" y="2242048"/>
            <a:ext cx="2708851" cy="7824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buClr>
                <a:srgbClr val="8D8F7E"/>
              </a:buClr>
              <a:buFont typeface="Arial"/>
              <a:buNone/>
              <a:defRPr b="1" i="0" sz="1800" u="none" cap="none" strike="noStrike">
                <a:solidFill>
                  <a:srgbClr val="8D8F7E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Shape 204"/>
          <p:cNvSpPr txBox="1"/>
          <p:nvPr>
            <p:ph idx="2" type="body"/>
          </p:nvPr>
        </p:nvSpPr>
        <p:spPr>
          <a:xfrm>
            <a:off x="348244" y="3024901"/>
            <a:ext cx="2708851" cy="10334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0" i="0" sz="12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5" name="Shape 205"/>
          <p:cNvSpPr txBox="1"/>
          <p:nvPr>
            <p:ph idx="3" type="body"/>
          </p:nvPr>
        </p:nvSpPr>
        <p:spPr>
          <a:xfrm>
            <a:off x="3217283" y="2242048"/>
            <a:ext cx="2708851" cy="7824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buClr>
                <a:srgbClr val="8D8F7E"/>
              </a:buClr>
              <a:buFont typeface="Arial"/>
              <a:buNone/>
              <a:defRPr b="1" i="0" sz="1800" u="none" cap="none" strike="noStrike">
                <a:solidFill>
                  <a:srgbClr val="8D8F7E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6" name="Shape 206"/>
          <p:cNvSpPr txBox="1"/>
          <p:nvPr>
            <p:ph idx="4" type="body"/>
          </p:nvPr>
        </p:nvSpPr>
        <p:spPr>
          <a:xfrm>
            <a:off x="3217283" y="3024901"/>
            <a:ext cx="2708851" cy="10334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0" i="0" sz="12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7" name="Shape 207"/>
          <p:cNvSpPr txBox="1"/>
          <p:nvPr>
            <p:ph idx="5" type="body"/>
          </p:nvPr>
        </p:nvSpPr>
        <p:spPr>
          <a:xfrm>
            <a:off x="6086903" y="2242048"/>
            <a:ext cx="2708851" cy="7824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buClr>
                <a:srgbClr val="8D8F7E"/>
              </a:buClr>
              <a:buFont typeface="Arial"/>
              <a:buNone/>
              <a:defRPr b="1" i="0" sz="1800" u="none" cap="none" strike="noStrike">
                <a:solidFill>
                  <a:srgbClr val="8D8F7E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Shape 208"/>
          <p:cNvSpPr txBox="1"/>
          <p:nvPr>
            <p:ph idx="6" type="body"/>
          </p:nvPr>
        </p:nvSpPr>
        <p:spPr>
          <a:xfrm>
            <a:off x="6086903" y="3024901"/>
            <a:ext cx="2708851" cy="10334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0" i="0" sz="12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Shape 209"/>
          <p:cNvSpPr/>
          <p:nvPr>
            <p:ph idx="7" type="body"/>
          </p:nvPr>
        </p:nvSpPr>
        <p:spPr>
          <a:xfrm>
            <a:off x="3217864" y="4182301"/>
            <a:ext cx="2707691" cy="697825"/>
          </a:xfrm>
          <a:prstGeom prst="roundRect">
            <a:avLst>
              <a:gd fmla="val 7053" name="adj"/>
            </a:avLst>
          </a:prstGeom>
          <a:solidFill>
            <a:srgbClr val="1399A1"/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6_Title and Content">
    <p:bg>
      <p:bgPr>
        <a:solidFill>
          <a:schemeClr val="lt1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2" name="Shape 212"/>
          <p:cNvSpPr txBox="1"/>
          <p:nvPr>
            <p:ph idx="11" type="ftr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3" name="Shape 213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  <p:sp>
        <p:nvSpPr>
          <p:cNvPr id="214" name="Shape 214"/>
          <p:cNvSpPr txBox="1"/>
          <p:nvPr>
            <p:ph type="title"/>
          </p:nvPr>
        </p:nvSpPr>
        <p:spPr>
          <a:xfrm>
            <a:off x="348244" y="205981"/>
            <a:ext cx="8447510" cy="8859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5000"/>
              </a:lnSpc>
              <a:spcBef>
                <a:spcPts val="0"/>
              </a:spcBef>
              <a:buClr>
                <a:srgbClr val="8D8F7E"/>
              </a:buClr>
              <a:buFont typeface="Proxima Nova"/>
              <a:buNone/>
              <a:defRPr b="1" i="0" sz="4000" u="none" cap="none" strike="noStrike">
                <a:solidFill>
                  <a:srgbClr val="8D8F7E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348244" y="2242048"/>
            <a:ext cx="2708851" cy="7824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buClr>
                <a:srgbClr val="1399A1"/>
              </a:buClr>
              <a:buFont typeface="Arial"/>
              <a:buNone/>
              <a:defRPr b="1" i="0" sz="1800" u="none" cap="none" strike="noStrike">
                <a:solidFill>
                  <a:srgbClr val="1399A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6" name="Shape 216"/>
          <p:cNvSpPr txBox="1"/>
          <p:nvPr>
            <p:ph idx="2" type="body"/>
          </p:nvPr>
        </p:nvSpPr>
        <p:spPr>
          <a:xfrm>
            <a:off x="348244" y="3024901"/>
            <a:ext cx="2708851" cy="10334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0" i="0" sz="12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7" name="Shape 217"/>
          <p:cNvSpPr txBox="1"/>
          <p:nvPr>
            <p:ph idx="3" type="body"/>
          </p:nvPr>
        </p:nvSpPr>
        <p:spPr>
          <a:xfrm>
            <a:off x="3217283" y="2242048"/>
            <a:ext cx="2708851" cy="7824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buClr>
                <a:srgbClr val="1399A1"/>
              </a:buClr>
              <a:buFont typeface="Arial"/>
              <a:buNone/>
              <a:defRPr b="1" i="0" sz="1800" u="none" cap="none" strike="noStrike">
                <a:solidFill>
                  <a:srgbClr val="1399A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Shape 218"/>
          <p:cNvSpPr txBox="1"/>
          <p:nvPr>
            <p:ph idx="4" type="body"/>
          </p:nvPr>
        </p:nvSpPr>
        <p:spPr>
          <a:xfrm>
            <a:off x="3217283" y="3024901"/>
            <a:ext cx="2708851" cy="10334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0" i="0" sz="12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Shape 219"/>
          <p:cNvSpPr txBox="1"/>
          <p:nvPr>
            <p:ph idx="5" type="body"/>
          </p:nvPr>
        </p:nvSpPr>
        <p:spPr>
          <a:xfrm>
            <a:off x="6086903" y="2242048"/>
            <a:ext cx="2708851" cy="7824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buClr>
                <a:srgbClr val="1399A1"/>
              </a:buClr>
              <a:buFont typeface="Arial"/>
              <a:buNone/>
              <a:defRPr b="1" i="0" sz="1800" u="none" cap="none" strike="noStrike">
                <a:solidFill>
                  <a:srgbClr val="1399A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0" name="Shape 220"/>
          <p:cNvSpPr txBox="1"/>
          <p:nvPr>
            <p:ph idx="6" type="body"/>
          </p:nvPr>
        </p:nvSpPr>
        <p:spPr>
          <a:xfrm>
            <a:off x="6086903" y="3024901"/>
            <a:ext cx="2708851" cy="10334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0" i="0" sz="12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1" name="Shape 221"/>
          <p:cNvSpPr/>
          <p:nvPr>
            <p:ph idx="7" type="body"/>
          </p:nvPr>
        </p:nvSpPr>
        <p:spPr>
          <a:xfrm>
            <a:off x="3217864" y="4182301"/>
            <a:ext cx="2707691" cy="697825"/>
          </a:xfrm>
          <a:prstGeom prst="roundRect">
            <a:avLst>
              <a:gd fmla="val 7053" name="adj"/>
            </a:avLst>
          </a:prstGeom>
          <a:solidFill>
            <a:srgbClr val="1399A1"/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_Title and Content">
    <p:bg>
      <p:bgPr>
        <a:solidFill>
          <a:srgbClr val="F1F1E9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Shape 224"/>
          <p:cNvSpPr txBox="1"/>
          <p:nvPr>
            <p:ph idx="11" type="ftr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5" name="Shape 225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  <p:sp>
        <p:nvSpPr>
          <p:cNvPr id="226" name="Shape 226"/>
          <p:cNvSpPr txBox="1"/>
          <p:nvPr>
            <p:ph type="title"/>
          </p:nvPr>
        </p:nvSpPr>
        <p:spPr>
          <a:xfrm>
            <a:off x="348244" y="205981"/>
            <a:ext cx="8447510" cy="8859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5000"/>
              </a:lnSpc>
              <a:spcBef>
                <a:spcPts val="0"/>
              </a:spcBef>
              <a:buClr>
                <a:srgbClr val="1399A1"/>
              </a:buClr>
              <a:buFont typeface="Proxima Nova"/>
              <a:buNone/>
              <a:defRPr b="1" i="0" sz="4000" u="none" cap="none" strike="noStrike">
                <a:solidFill>
                  <a:srgbClr val="1399A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348244" y="2242048"/>
            <a:ext cx="2708851" cy="7824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1" i="0" sz="1800" u="none" cap="none" strike="noStrike">
                <a:solidFill>
                  <a:srgbClr val="33333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Shape 228"/>
          <p:cNvSpPr txBox="1"/>
          <p:nvPr>
            <p:ph idx="2" type="body"/>
          </p:nvPr>
        </p:nvSpPr>
        <p:spPr>
          <a:xfrm>
            <a:off x="348244" y="3024901"/>
            <a:ext cx="2708851" cy="10334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0" i="0" sz="12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Shape 229"/>
          <p:cNvSpPr txBox="1"/>
          <p:nvPr>
            <p:ph idx="3" type="body"/>
          </p:nvPr>
        </p:nvSpPr>
        <p:spPr>
          <a:xfrm>
            <a:off x="3217283" y="2242048"/>
            <a:ext cx="2708851" cy="7824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1" i="0" sz="1800" u="none" cap="none" strike="noStrike">
                <a:solidFill>
                  <a:srgbClr val="33333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Shape 230"/>
          <p:cNvSpPr txBox="1"/>
          <p:nvPr>
            <p:ph idx="4" type="body"/>
          </p:nvPr>
        </p:nvSpPr>
        <p:spPr>
          <a:xfrm>
            <a:off x="3217283" y="3024901"/>
            <a:ext cx="2708851" cy="10334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0" i="0" sz="12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Shape 231"/>
          <p:cNvSpPr txBox="1"/>
          <p:nvPr>
            <p:ph idx="5" type="body"/>
          </p:nvPr>
        </p:nvSpPr>
        <p:spPr>
          <a:xfrm>
            <a:off x="6086903" y="2242048"/>
            <a:ext cx="2708851" cy="7824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1" i="0" sz="1800" u="none" cap="none" strike="noStrike">
                <a:solidFill>
                  <a:srgbClr val="33333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Shape 232"/>
          <p:cNvSpPr txBox="1"/>
          <p:nvPr>
            <p:ph idx="6" type="body"/>
          </p:nvPr>
        </p:nvSpPr>
        <p:spPr>
          <a:xfrm>
            <a:off x="6086903" y="3024901"/>
            <a:ext cx="2708851" cy="10334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0" i="0" sz="12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Shape 233"/>
          <p:cNvSpPr/>
          <p:nvPr>
            <p:ph idx="7" type="body"/>
          </p:nvPr>
        </p:nvSpPr>
        <p:spPr>
          <a:xfrm>
            <a:off x="3217864" y="4182301"/>
            <a:ext cx="2707691" cy="697825"/>
          </a:xfrm>
          <a:prstGeom prst="roundRect">
            <a:avLst>
              <a:gd fmla="val 7053" name="adj"/>
            </a:avLst>
          </a:prstGeom>
          <a:solidFill>
            <a:srgbClr val="1399A1"/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4_Title and Content">
    <p:bg>
      <p:bgPr>
        <a:solidFill>
          <a:srgbClr val="1399A1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6" name="Shape 236"/>
          <p:cNvSpPr txBox="1"/>
          <p:nvPr>
            <p:ph idx="11" type="ftr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7" name="Shape 237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  <p:sp>
        <p:nvSpPr>
          <p:cNvPr id="238" name="Shape 238"/>
          <p:cNvSpPr txBox="1"/>
          <p:nvPr>
            <p:ph type="title"/>
          </p:nvPr>
        </p:nvSpPr>
        <p:spPr>
          <a:xfrm>
            <a:off x="348244" y="205981"/>
            <a:ext cx="8447510" cy="8859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5000"/>
              </a:lnSpc>
              <a:spcBef>
                <a:spcPts val="0"/>
              </a:spcBef>
              <a:buClr>
                <a:schemeClr val="lt1"/>
              </a:buClr>
              <a:buFont typeface="Proxima Nova"/>
              <a:buNone/>
              <a:defRPr b="1" i="0" sz="4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348244" y="2242048"/>
            <a:ext cx="2708851" cy="7824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Shape 240"/>
          <p:cNvSpPr txBox="1"/>
          <p:nvPr>
            <p:ph idx="2" type="body"/>
          </p:nvPr>
        </p:nvSpPr>
        <p:spPr>
          <a:xfrm>
            <a:off x="348244" y="3024901"/>
            <a:ext cx="2708851" cy="10334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Shape 241"/>
          <p:cNvSpPr txBox="1"/>
          <p:nvPr>
            <p:ph idx="3" type="body"/>
          </p:nvPr>
        </p:nvSpPr>
        <p:spPr>
          <a:xfrm>
            <a:off x="3217283" y="2242048"/>
            <a:ext cx="2708851" cy="7824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Shape 242"/>
          <p:cNvSpPr txBox="1"/>
          <p:nvPr>
            <p:ph idx="4" type="body"/>
          </p:nvPr>
        </p:nvSpPr>
        <p:spPr>
          <a:xfrm>
            <a:off x="3217283" y="3024901"/>
            <a:ext cx="2708851" cy="10334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Shape 243"/>
          <p:cNvSpPr txBox="1"/>
          <p:nvPr>
            <p:ph idx="5" type="body"/>
          </p:nvPr>
        </p:nvSpPr>
        <p:spPr>
          <a:xfrm>
            <a:off x="6086903" y="2242048"/>
            <a:ext cx="2708851" cy="7824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Shape 244"/>
          <p:cNvSpPr txBox="1"/>
          <p:nvPr>
            <p:ph idx="6" type="body"/>
          </p:nvPr>
        </p:nvSpPr>
        <p:spPr>
          <a:xfrm>
            <a:off x="6086903" y="3024901"/>
            <a:ext cx="2708851" cy="10334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Shape 245"/>
          <p:cNvSpPr/>
          <p:nvPr>
            <p:ph idx="7" type="body"/>
          </p:nvPr>
        </p:nvSpPr>
        <p:spPr>
          <a:xfrm>
            <a:off x="3217864" y="4182301"/>
            <a:ext cx="2707691" cy="697825"/>
          </a:xfrm>
          <a:prstGeom prst="roundRect">
            <a:avLst>
              <a:gd fmla="val 7053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1399A1"/>
              </a:buClr>
              <a:buFont typeface="Arial"/>
              <a:buNone/>
              <a:defRPr b="0" i="0" sz="1600" u="none" cap="none" strike="noStrike">
                <a:solidFill>
                  <a:srgbClr val="1399A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logo.png" id="246" name="Shape 2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7252" y="4780832"/>
            <a:ext cx="630618" cy="199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5_Title and Content">
    <p:bg>
      <p:bgPr>
        <a:solidFill>
          <a:srgbClr val="1D1D1C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9" name="Shape 249"/>
          <p:cNvSpPr txBox="1"/>
          <p:nvPr>
            <p:ph idx="11" type="ftr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0" name="Shape 250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  <p:sp>
        <p:nvSpPr>
          <p:cNvPr id="251" name="Shape 251"/>
          <p:cNvSpPr txBox="1"/>
          <p:nvPr>
            <p:ph type="title"/>
          </p:nvPr>
        </p:nvSpPr>
        <p:spPr>
          <a:xfrm>
            <a:off x="348244" y="205981"/>
            <a:ext cx="8447510" cy="8859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5000"/>
              </a:lnSpc>
              <a:spcBef>
                <a:spcPts val="0"/>
              </a:spcBef>
              <a:buClr>
                <a:schemeClr val="lt1"/>
              </a:buClr>
              <a:buFont typeface="Proxima Nova"/>
              <a:buNone/>
              <a:defRPr b="1" i="0" sz="4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348244" y="2242048"/>
            <a:ext cx="2708851" cy="7824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3" name="Shape 253"/>
          <p:cNvSpPr txBox="1"/>
          <p:nvPr>
            <p:ph idx="2" type="body"/>
          </p:nvPr>
        </p:nvSpPr>
        <p:spPr>
          <a:xfrm>
            <a:off x="348244" y="3024901"/>
            <a:ext cx="2708851" cy="10334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A7A7A7"/>
              </a:buClr>
              <a:buFont typeface="Arial"/>
              <a:buNone/>
              <a:defRPr b="0" i="0" sz="1200" u="none" cap="none" strike="noStrike">
                <a:solidFill>
                  <a:srgbClr val="A7A7A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Shape 254"/>
          <p:cNvSpPr txBox="1"/>
          <p:nvPr>
            <p:ph idx="3" type="body"/>
          </p:nvPr>
        </p:nvSpPr>
        <p:spPr>
          <a:xfrm>
            <a:off x="3217283" y="2242048"/>
            <a:ext cx="2708851" cy="7824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5" name="Shape 255"/>
          <p:cNvSpPr txBox="1"/>
          <p:nvPr>
            <p:ph idx="4" type="body"/>
          </p:nvPr>
        </p:nvSpPr>
        <p:spPr>
          <a:xfrm>
            <a:off x="3217283" y="3024901"/>
            <a:ext cx="2708851" cy="10334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A7A7A7"/>
              </a:buClr>
              <a:buFont typeface="Arial"/>
              <a:buNone/>
              <a:defRPr b="0" i="0" sz="1200" u="none" cap="none" strike="noStrike">
                <a:solidFill>
                  <a:srgbClr val="A7A7A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6" name="Shape 256"/>
          <p:cNvSpPr txBox="1"/>
          <p:nvPr>
            <p:ph idx="5" type="body"/>
          </p:nvPr>
        </p:nvSpPr>
        <p:spPr>
          <a:xfrm>
            <a:off x="6086903" y="2242048"/>
            <a:ext cx="2708851" cy="7824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7" name="Shape 257"/>
          <p:cNvSpPr txBox="1"/>
          <p:nvPr>
            <p:ph idx="6" type="body"/>
          </p:nvPr>
        </p:nvSpPr>
        <p:spPr>
          <a:xfrm>
            <a:off x="6086903" y="3024901"/>
            <a:ext cx="2708851" cy="10334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A7A7A7"/>
              </a:buClr>
              <a:buFont typeface="Arial"/>
              <a:buNone/>
              <a:defRPr b="0" i="0" sz="1200" u="none" cap="none" strike="noStrike">
                <a:solidFill>
                  <a:srgbClr val="A7A7A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Header 1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idx="2" type="pic"/>
          </p:nvPr>
        </p:nvSpPr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0" i="0" sz="12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Shape 260"/>
          <p:cNvSpPr txBox="1"/>
          <p:nvPr>
            <p:ph type="title"/>
          </p:nvPr>
        </p:nvSpPr>
        <p:spPr>
          <a:xfrm>
            <a:off x="722312" y="3305176"/>
            <a:ext cx="7772400" cy="6584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buClr>
                <a:srgbClr val="1399A1"/>
              </a:buClr>
              <a:buFont typeface="Proxima Nova"/>
              <a:buNone/>
              <a:defRPr b="0" i="0" sz="3600" u="none" cap="none" strike="noStrike">
                <a:solidFill>
                  <a:srgbClr val="1399A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722312" y="2903589"/>
            <a:ext cx="7772400" cy="4015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000000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2" name="Shape 262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3" name="Shape 263"/>
          <p:cNvSpPr txBox="1"/>
          <p:nvPr>
            <p:ph idx="11" type="ftr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4" name="Shape 264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3_Title and Content">
    <p:bg>
      <p:bgPr>
        <a:solidFill>
          <a:srgbClr val="F1F1E9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  <p:sp>
        <p:nvSpPr>
          <p:cNvPr id="29" name="Shape 29"/>
          <p:cNvSpPr txBox="1"/>
          <p:nvPr>
            <p:ph type="title"/>
          </p:nvPr>
        </p:nvSpPr>
        <p:spPr>
          <a:xfrm>
            <a:off x="348244" y="205981"/>
            <a:ext cx="8447510" cy="8859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5000"/>
              </a:lnSpc>
              <a:spcBef>
                <a:spcPts val="0"/>
              </a:spcBef>
              <a:buClr>
                <a:srgbClr val="1399A1"/>
              </a:buClr>
              <a:buFont typeface="Proxima Nova"/>
              <a:buNone/>
              <a:defRPr b="1" i="0" sz="4000" u="none" cap="none" strike="noStrike">
                <a:solidFill>
                  <a:srgbClr val="1399A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48244" y="2811983"/>
            <a:ext cx="2708851" cy="7824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1" i="0" sz="1800" u="none" cap="none" strike="noStrike">
                <a:solidFill>
                  <a:srgbClr val="33333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2" type="body"/>
          </p:nvPr>
        </p:nvSpPr>
        <p:spPr>
          <a:xfrm>
            <a:off x="348244" y="3594837"/>
            <a:ext cx="2708851" cy="10334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0" i="0" sz="12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3" type="body"/>
          </p:nvPr>
        </p:nvSpPr>
        <p:spPr>
          <a:xfrm>
            <a:off x="3217283" y="2811983"/>
            <a:ext cx="2708851" cy="7824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1" i="0" sz="1800" u="none" cap="none" strike="noStrike">
                <a:solidFill>
                  <a:srgbClr val="33333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4" type="body"/>
          </p:nvPr>
        </p:nvSpPr>
        <p:spPr>
          <a:xfrm>
            <a:off x="3217283" y="3594837"/>
            <a:ext cx="2708851" cy="10334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0" i="0" sz="12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5" type="body"/>
          </p:nvPr>
        </p:nvSpPr>
        <p:spPr>
          <a:xfrm>
            <a:off x="6086903" y="2811983"/>
            <a:ext cx="2708851" cy="7824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1" i="0" sz="1800" u="none" cap="none" strike="noStrike">
                <a:solidFill>
                  <a:srgbClr val="33333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6" type="body"/>
          </p:nvPr>
        </p:nvSpPr>
        <p:spPr>
          <a:xfrm>
            <a:off x="6086903" y="3594837"/>
            <a:ext cx="2708851" cy="10334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0" i="0" sz="12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/>
          <p:nvPr>
            <p:ph idx="7" type="pic"/>
          </p:nvPr>
        </p:nvSpPr>
        <p:spPr>
          <a:xfrm>
            <a:off x="896220" y="1079729"/>
            <a:ext cx="1612900" cy="16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0" i="0" sz="12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/>
          <p:nvPr>
            <p:ph idx="8" type="pic"/>
          </p:nvPr>
        </p:nvSpPr>
        <p:spPr>
          <a:xfrm>
            <a:off x="3765260" y="1079729"/>
            <a:ext cx="1612900" cy="16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0" i="0" sz="12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/>
          <p:nvPr>
            <p:ph idx="9" type="pic"/>
          </p:nvPr>
        </p:nvSpPr>
        <p:spPr>
          <a:xfrm>
            <a:off x="6634878" y="1079729"/>
            <a:ext cx="1612900" cy="16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0" i="0" sz="12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Header 2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idx="2" type="pic"/>
          </p:nvPr>
        </p:nvSpPr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0" i="0" sz="12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7" name="Shape 267"/>
          <p:cNvSpPr txBox="1"/>
          <p:nvPr>
            <p:ph type="title"/>
          </p:nvPr>
        </p:nvSpPr>
        <p:spPr>
          <a:xfrm>
            <a:off x="722312" y="3040748"/>
            <a:ext cx="7772400" cy="6584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buClr>
                <a:srgbClr val="1399A1"/>
              </a:buClr>
              <a:buFont typeface="Proxima Nova"/>
              <a:buNone/>
              <a:defRPr b="0" i="0" sz="3600" u="none" cap="none" strike="noStrike">
                <a:solidFill>
                  <a:srgbClr val="1399A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722312" y="3625458"/>
            <a:ext cx="7772400" cy="401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000000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9" name="Shape 269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0" name="Shape 270"/>
          <p:cNvSpPr txBox="1"/>
          <p:nvPr>
            <p:ph idx="11" type="ftr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1" name="Shape 271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type="title"/>
          </p:nvPr>
        </p:nvSpPr>
        <p:spPr>
          <a:xfrm>
            <a:off x="348244" y="205981"/>
            <a:ext cx="8447510" cy="8859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5000"/>
              </a:lnSpc>
              <a:spcBef>
                <a:spcPts val="0"/>
              </a:spcBef>
              <a:buClr>
                <a:srgbClr val="1399A1"/>
              </a:buClr>
              <a:buFont typeface="Proxima Nova"/>
              <a:buNone/>
              <a:defRPr b="1" i="0" sz="4000" u="none" cap="none" strike="noStrike">
                <a:solidFill>
                  <a:srgbClr val="1399A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348245" y="829596"/>
            <a:ext cx="4147554" cy="37650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0" i="0" sz="28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Shape 275"/>
          <p:cNvSpPr txBox="1"/>
          <p:nvPr>
            <p:ph idx="2" type="body"/>
          </p:nvPr>
        </p:nvSpPr>
        <p:spPr>
          <a:xfrm>
            <a:off x="4648200" y="829596"/>
            <a:ext cx="4147554" cy="37650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0" i="0" sz="28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Shape 276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Shape 277"/>
          <p:cNvSpPr txBox="1"/>
          <p:nvPr>
            <p:ph idx="11" type="ftr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Shape 278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type="title"/>
          </p:nvPr>
        </p:nvSpPr>
        <p:spPr>
          <a:xfrm>
            <a:off x="348244" y="205981"/>
            <a:ext cx="8447510" cy="8859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5000"/>
              </a:lnSpc>
              <a:spcBef>
                <a:spcPts val="0"/>
              </a:spcBef>
              <a:buClr>
                <a:srgbClr val="1399A1"/>
              </a:buClr>
              <a:buFont typeface="Proxima Nova"/>
              <a:buNone/>
              <a:defRPr b="1" i="0" sz="4000" u="none" cap="none" strike="noStrike">
                <a:solidFill>
                  <a:srgbClr val="1399A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81" name="Shape 281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Shape 282"/>
          <p:cNvSpPr txBox="1"/>
          <p:nvPr>
            <p:ph idx="11" type="ftr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Shape 283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Shape 286"/>
          <p:cNvSpPr txBox="1"/>
          <p:nvPr>
            <p:ph idx="11" type="ftr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Shape 287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348244" y="205981"/>
            <a:ext cx="8447510" cy="8859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5000"/>
              </a:lnSpc>
              <a:spcBef>
                <a:spcPts val="0"/>
              </a:spcBef>
              <a:buClr>
                <a:srgbClr val="1399A1"/>
              </a:buClr>
              <a:buFont typeface="Proxima Nova"/>
              <a:buNone/>
              <a:defRPr b="1" i="0" sz="4000" u="none" cap="none" strike="noStrike">
                <a:solidFill>
                  <a:srgbClr val="1399A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348244" y="1000480"/>
            <a:ext cx="8447510" cy="35941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0" i="0" sz="12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_Title Slid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Catherine\Google 雲端硬碟\EchoVisual\Operation\Clients\eVisit_US_IT(Healthcare)\2015.01_SalesPitch_eVisit\(Images_Temp)\I1.jpg" id="46" name="Shape 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466430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47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  <p:sp>
        <p:nvSpPr>
          <p:cNvPr id="50" name="Shape 50"/>
          <p:cNvSpPr/>
          <p:nvPr/>
        </p:nvSpPr>
        <p:spPr>
          <a:xfrm>
            <a:off x="0" y="4664310"/>
            <a:ext cx="9144000" cy="479190"/>
          </a:xfrm>
          <a:prstGeom prst="rect">
            <a:avLst/>
          </a:prstGeom>
          <a:solidFill>
            <a:srgbClr val="1399A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Shape 51"/>
          <p:cNvSpPr txBox="1"/>
          <p:nvPr>
            <p:ph type="ctrTitle"/>
          </p:nvPr>
        </p:nvSpPr>
        <p:spPr>
          <a:xfrm>
            <a:off x="286336" y="1025829"/>
            <a:ext cx="4730507" cy="21007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Proxima Nova"/>
              <a:buNone/>
              <a:defRPr b="1" i="0" sz="4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pic>
        <p:nvPicPr>
          <p:cNvPr descr="logo.png" id="52" name="Shape 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2337" y="262725"/>
            <a:ext cx="1048435" cy="332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_Title and Conten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348244" y="205981"/>
            <a:ext cx="8447510" cy="8859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5000"/>
              </a:lnSpc>
              <a:spcBef>
                <a:spcPts val="0"/>
              </a:spcBef>
              <a:buClr>
                <a:srgbClr val="1399A1"/>
              </a:buClr>
              <a:buFont typeface="Proxima Nova"/>
              <a:buNone/>
              <a:defRPr b="1" i="0" sz="4000" u="none" cap="none" strike="noStrike">
                <a:solidFill>
                  <a:srgbClr val="1399A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348244" y="1603334"/>
            <a:ext cx="8447510" cy="29912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0" i="0" sz="12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  <p:sp>
        <p:nvSpPr>
          <p:cNvPr id="59" name="Shape 59"/>
          <p:cNvSpPr txBox="1"/>
          <p:nvPr>
            <p:ph idx="2" type="body"/>
          </p:nvPr>
        </p:nvSpPr>
        <p:spPr>
          <a:xfrm>
            <a:off x="347662" y="1000125"/>
            <a:ext cx="8448675" cy="603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1" i="0" sz="18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7_Title and Content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  <p:sp>
        <p:nvSpPr>
          <p:cNvPr id="64" name="Shape 64"/>
          <p:cNvSpPr txBox="1"/>
          <p:nvPr>
            <p:ph type="title"/>
          </p:nvPr>
        </p:nvSpPr>
        <p:spPr>
          <a:xfrm>
            <a:off x="348244" y="205981"/>
            <a:ext cx="8447510" cy="8859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5000"/>
              </a:lnSpc>
              <a:spcBef>
                <a:spcPts val="0"/>
              </a:spcBef>
              <a:buClr>
                <a:srgbClr val="1399A1"/>
              </a:buClr>
              <a:buFont typeface="Proxima Nova"/>
              <a:buNone/>
              <a:defRPr b="1" i="0" sz="4000" u="none" cap="none" strike="noStrike">
                <a:solidFill>
                  <a:srgbClr val="1399A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348244" y="2811983"/>
            <a:ext cx="2708851" cy="7824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buClr>
                <a:srgbClr val="8D8F7E"/>
              </a:buClr>
              <a:buFont typeface="Arial"/>
              <a:buNone/>
              <a:defRPr b="1" i="0" sz="1800" u="none" cap="none" strike="noStrike">
                <a:solidFill>
                  <a:srgbClr val="8D8F7E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2" type="body"/>
          </p:nvPr>
        </p:nvSpPr>
        <p:spPr>
          <a:xfrm>
            <a:off x="348244" y="3594837"/>
            <a:ext cx="2708851" cy="10334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0" i="0" sz="12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3" type="body"/>
          </p:nvPr>
        </p:nvSpPr>
        <p:spPr>
          <a:xfrm>
            <a:off x="3217283" y="2811983"/>
            <a:ext cx="2708851" cy="7824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buClr>
                <a:srgbClr val="8D8F7E"/>
              </a:buClr>
              <a:buFont typeface="Arial"/>
              <a:buNone/>
              <a:defRPr b="1" i="0" sz="1800" u="none" cap="none" strike="noStrike">
                <a:solidFill>
                  <a:srgbClr val="8D8F7E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4" type="body"/>
          </p:nvPr>
        </p:nvSpPr>
        <p:spPr>
          <a:xfrm>
            <a:off x="3217283" y="3594837"/>
            <a:ext cx="2708851" cy="10334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0" i="0" sz="12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5" type="body"/>
          </p:nvPr>
        </p:nvSpPr>
        <p:spPr>
          <a:xfrm>
            <a:off x="6086903" y="2811983"/>
            <a:ext cx="2708851" cy="7824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buClr>
                <a:srgbClr val="8D8F7E"/>
              </a:buClr>
              <a:buFont typeface="Arial"/>
              <a:buNone/>
              <a:defRPr b="1" i="0" sz="1800" u="none" cap="none" strike="noStrike">
                <a:solidFill>
                  <a:srgbClr val="8D8F7E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6" type="body"/>
          </p:nvPr>
        </p:nvSpPr>
        <p:spPr>
          <a:xfrm>
            <a:off x="6086903" y="3594837"/>
            <a:ext cx="2708851" cy="10334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0" i="0" sz="12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/>
          <p:nvPr>
            <p:ph idx="7" type="pic"/>
          </p:nvPr>
        </p:nvSpPr>
        <p:spPr>
          <a:xfrm>
            <a:off x="896220" y="1079729"/>
            <a:ext cx="1612900" cy="16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0" i="0" sz="12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/>
          <p:nvPr>
            <p:ph idx="8" type="pic"/>
          </p:nvPr>
        </p:nvSpPr>
        <p:spPr>
          <a:xfrm>
            <a:off x="3765260" y="1079729"/>
            <a:ext cx="1612900" cy="16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0" i="0" sz="12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/>
          <p:nvPr>
            <p:ph idx="9" type="pic"/>
          </p:nvPr>
        </p:nvSpPr>
        <p:spPr>
          <a:xfrm>
            <a:off x="6634878" y="1079729"/>
            <a:ext cx="1612900" cy="16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0" i="0" sz="12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2_Title and Content">
    <p:bg>
      <p:bgPr>
        <a:solidFill>
          <a:schemeClr val="lt1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  <p:sp>
        <p:nvSpPr>
          <p:cNvPr id="78" name="Shape 78"/>
          <p:cNvSpPr txBox="1"/>
          <p:nvPr>
            <p:ph type="title"/>
          </p:nvPr>
        </p:nvSpPr>
        <p:spPr>
          <a:xfrm>
            <a:off x="348244" y="205981"/>
            <a:ext cx="8447510" cy="8859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5000"/>
              </a:lnSpc>
              <a:spcBef>
                <a:spcPts val="0"/>
              </a:spcBef>
              <a:buClr>
                <a:srgbClr val="8D8F7E"/>
              </a:buClr>
              <a:buFont typeface="Proxima Nova"/>
              <a:buNone/>
              <a:defRPr b="1" i="0" sz="4000" u="none" cap="none" strike="noStrike">
                <a:solidFill>
                  <a:srgbClr val="8D8F7E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48244" y="2811983"/>
            <a:ext cx="2708851" cy="7824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buClr>
                <a:srgbClr val="1399A1"/>
              </a:buClr>
              <a:buFont typeface="Arial"/>
              <a:buNone/>
              <a:defRPr b="1" i="0" sz="1800" u="none" cap="none" strike="noStrike">
                <a:solidFill>
                  <a:srgbClr val="1399A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2" type="body"/>
          </p:nvPr>
        </p:nvSpPr>
        <p:spPr>
          <a:xfrm>
            <a:off x="348244" y="3594837"/>
            <a:ext cx="2708851" cy="10334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0" i="0" sz="12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3" type="body"/>
          </p:nvPr>
        </p:nvSpPr>
        <p:spPr>
          <a:xfrm>
            <a:off x="3217283" y="2811983"/>
            <a:ext cx="2708851" cy="7824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buClr>
                <a:srgbClr val="1399A1"/>
              </a:buClr>
              <a:buFont typeface="Arial"/>
              <a:buNone/>
              <a:defRPr b="1" i="0" sz="1800" u="none" cap="none" strike="noStrike">
                <a:solidFill>
                  <a:srgbClr val="1399A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4" type="body"/>
          </p:nvPr>
        </p:nvSpPr>
        <p:spPr>
          <a:xfrm>
            <a:off x="3217283" y="3594837"/>
            <a:ext cx="2708851" cy="10334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0" i="0" sz="12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5" type="body"/>
          </p:nvPr>
        </p:nvSpPr>
        <p:spPr>
          <a:xfrm>
            <a:off x="6086903" y="2811983"/>
            <a:ext cx="2708851" cy="7824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buClr>
                <a:srgbClr val="1399A1"/>
              </a:buClr>
              <a:buFont typeface="Arial"/>
              <a:buNone/>
              <a:defRPr b="1" i="0" sz="1800" u="none" cap="none" strike="noStrike">
                <a:solidFill>
                  <a:srgbClr val="1399A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6" type="body"/>
          </p:nvPr>
        </p:nvSpPr>
        <p:spPr>
          <a:xfrm>
            <a:off x="6086903" y="3594837"/>
            <a:ext cx="2708851" cy="10334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0" i="0" sz="12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/>
          <p:nvPr>
            <p:ph idx="7" type="pic"/>
          </p:nvPr>
        </p:nvSpPr>
        <p:spPr>
          <a:xfrm>
            <a:off x="896220" y="1079729"/>
            <a:ext cx="1612900" cy="16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0" i="0" sz="12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Shape 86"/>
          <p:cNvSpPr/>
          <p:nvPr>
            <p:ph idx="8" type="pic"/>
          </p:nvPr>
        </p:nvSpPr>
        <p:spPr>
          <a:xfrm>
            <a:off x="3765260" y="1079729"/>
            <a:ext cx="1612900" cy="16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0" i="0" sz="12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Shape 87"/>
          <p:cNvSpPr/>
          <p:nvPr>
            <p:ph idx="9" type="pic"/>
          </p:nvPr>
        </p:nvSpPr>
        <p:spPr>
          <a:xfrm>
            <a:off x="6634878" y="1079729"/>
            <a:ext cx="1612900" cy="16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0" i="0" sz="12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4_Title and Content">
    <p:bg>
      <p:bgPr>
        <a:solidFill>
          <a:srgbClr val="1399A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1" type="ftr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  <p:sp>
        <p:nvSpPr>
          <p:cNvPr id="92" name="Shape 92"/>
          <p:cNvSpPr txBox="1"/>
          <p:nvPr>
            <p:ph type="title"/>
          </p:nvPr>
        </p:nvSpPr>
        <p:spPr>
          <a:xfrm>
            <a:off x="348244" y="205981"/>
            <a:ext cx="8447510" cy="8859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5000"/>
              </a:lnSpc>
              <a:spcBef>
                <a:spcPts val="0"/>
              </a:spcBef>
              <a:buClr>
                <a:schemeClr val="lt1"/>
              </a:buClr>
              <a:buFont typeface="Proxima Nova"/>
              <a:buNone/>
              <a:defRPr b="1" i="0" sz="4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348244" y="2811983"/>
            <a:ext cx="2708851" cy="7824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2" type="body"/>
          </p:nvPr>
        </p:nvSpPr>
        <p:spPr>
          <a:xfrm>
            <a:off x="348244" y="3594837"/>
            <a:ext cx="2708851" cy="10334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3" type="body"/>
          </p:nvPr>
        </p:nvSpPr>
        <p:spPr>
          <a:xfrm>
            <a:off x="3217283" y="2811983"/>
            <a:ext cx="2708851" cy="7824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4" type="body"/>
          </p:nvPr>
        </p:nvSpPr>
        <p:spPr>
          <a:xfrm>
            <a:off x="3217283" y="3594837"/>
            <a:ext cx="2708851" cy="10334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5" type="body"/>
          </p:nvPr>
        </p:nvSpPr>
        <p:spPr>
          <a:xfrm>
            <a:off x="6086903" y="2811983"/>
            <a:ext cx="2708851" cy="7824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6" type="body"/>
          </p:nvPr>
        </p:nvSpPr>
        <p:spPr>
          <a:xfrm>
            <a:off x="6086903" y="3594837"/>
            <a:ext cx="2708851" cy="10334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Shape 99"/>
          <p:cNvSpPr/>
          <p:nvPr>
            <p:ph idx="7" type="pic"/>
          </p:nvPr>
        </p:nvSpPr>
        <p:spPr>
          <a:xfrm>
            <a:off x="896220" y="1079729"/>
            <a:ext cx="1612900" cy="16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Shape 100"/>
          <p:cNvSpPr/>
          <p:nvPr>
            <p:ph idx="8" type="pic"/>
          </p:nvPr>
        </p:nvSpPr>
        <p:spPr>
          <a:xfrm>
            <a:off x="3765260" y="1079729"/>
            <a:ext cx="1612900" cy="16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Shape 101"/>
          <p:cNvSpPr/>
          <p:nvPr>
            <p:ph idx="9" type="pic"/>
          </p:nvPr>
        </p:nvSpPr>
        <p:spPr>
          <a:xfrm>
            <a:off x="6634878" y="1079729"/>
            <a:ext cx="1612900" cy="16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logo.png" id="102" name="Shape 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7252" y="4780832"/>
            <a:ext cx="630618" cy="199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6_Title and Content">
    <p:bg>
      <p:bgPr>
        <a:solidFill>
          <a:srgbClr val="1D1D1C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1" type="ftr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  <p:sp>
        <p:nvSpPr>
          <p:cNvPr id="107" name="Shape 107"/>
          <p:cNvSpPr txBox="1"/>
          <p:nvPr>
            <p:ph type="title"/>
          </p:nvPr>
        </p:nvSpPr>
        <p:spPr>
          <a:xfrm>
            <a:off x="348244" y="205981"/>
            <a:ext cx="8447510" cy="8859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5000"/>
              </a:lnSpc>
              <a:spcBef>
                <a:spcPts val="0"/>
              </a:spcBef>
              <a:buClr>
                <a:schemeClr val="lt1"/>
              </a:buClr>
              <a:buFont typeface="Proxima Nova"/>
              <a:buNone/>
              <a:defRPr b="1" i="0" sz="4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348244" y="2811983"/>
            <a:ext cx="2708851" cy="7824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2" type="body"/>
          </p:nvPr>
        </p:nvSpPr>
        <p:spPr>
          <a:xfrm>
            <a:off x="348244" y="3594837"/>
            <a:ext cx="2708851" cy="10334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A7A7A7"/>
              </a:buClr>
              <a:buFont typeface="Arial"/>
              <a:buNone/>
              <a:defRPr b="0" i="0" sz="1200" u="none" cap="none" strike="noStrike">
                <a:solidFill>
                  <a:srgbClr val="A7A7A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3" type="body"/>
          </p:nvPr>
        </p:nvSpPr>
        <p:spPr>
          <a:xfrm>
            <a:off x="3217283" y="2811983"/>
            <a:ext cx="2708851" cy="7824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4" type="body"/>
          </p:nvPr>
        </p:nvSpPr>
        <p:spPr>
          <a:xfrm>
            <a:off x="3217283" y="3594837"/>
            <a:ext cx="2708851" cy="10334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A7A7A7"/>
              </a:buClr>
              <a:buFont typeface="Arial"/>
              <a:buNone/>
              <a:defRPr b="0" i="0" sz="1200" u="none" cap="none" strike="noStrike">
                <a:solidFill>
                  <a:srgbClr val="A7A7A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5" type="body"/>
          </p:nvPr>
        </p:nvSpPr>
        <p:spPr>
          <a:xfrm>
            <a:off x="6086903" y="2811983"/>
            <a:ext cx="2708851" cy="7824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6" type="body"/>
          </p:nvPr>
        </p:nvSpPr>
        <p:spPr>
          <a:xfrm>
            <a:off x="6086903" y="3594837"/>
            <a:ext cx="2708851" cy="10334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A7A7A7"/>
              </a:buClr>
              <a:buFont typeface="Arial"/>
              <a:buNone/>
              <a:defRPr b="0" i="0" sz="1200" u="none" cap="none" strike="noStrike">
                <a:solidFill>
                  <a:srgbClr val="A7A7A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Shape 114"/>
          <p:cNvSpPr/>
          <p:nvPr>
            <p:ph idx="7" type="pic"/>
          </p:nvPr>
        </p:nvSpPr>
        <p:spPr>
          <a:xfrm>
            <a:off x="896220" y="1079729"/>
            <a:ext cx="1612900" cy="16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Shape 115"/>
          <p:cNvSpPr/>
          <p:nvPr>
            <p:ph idx="8" type="pic"/>
          </p:nvPr>
        </p:nvSpPr>
        <p:spPr>
          <a:xfrm>
            <a:off x="3765260" y="1079729"/>
            <a:ext cx="1612900" cy="16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Shape 116"/>
          <p:cNvSpPr/>
          <p:nvPr>
            <p:ph idx="9" type="pic"/>
          </p:nvPr>
        </p:nvSpPr>
        <p:spPr>
          <a:xfrm>
            <a:off x="6634878" y="1079729"/>
            <a:ext cx="1612900" cy="16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348244" y="205981"/>
            <a:ext cx="8447510" cy="8859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5000"/>
              </a:lnSpc>
              <a:spcBef>
                <a:spcPts val="0"/>
              </a:spcBef>
              <a:buClr>
                <a:srgbClr val="1399A1"/>
              </a:buClr>
              <a:buFont typeface="Proxima Nova"/>
              <a:buNone/>
              <a:defRPr b="1" i="0" sz="4000" u="none" cap="none" strike="noStrike">
                <a:solidFill>
                  <a:srgbClr val="1399A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348244" y="1000480"/>
            <a:ext cx="8447510" cy="35941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Font typeface="Arial"/>
              <a:buNone/>
              <a:defRPr b="0" i="0" sz="1200" u="none" cap="none" strike="noStrik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  <p:pic>
        <p:nvPicPr>
          <p:cNvPr descr="logo.png" id="15" name="Shape 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387250" y="4780832"/>
            <a:ext cx="630621" cy="19990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app.evisit.com/ng/#/enroll/ficht" TargetMode="External"/><Relationship Id="rId4" Type="http://schemas.openxmlformats.org/officeDocument/2006/relationships/hyperlink" Target="http://resources.evisit.com/#ficht" TargetMode="External"/><Relationship Id="rId5" Type="http://schemas.openxmlformats.org/officeDocument/2006/relationships/hyperlink" Target="http://resources.evisit.com/#ficht" TargetMode="External"/><Relationship Id="rId6" Type="http://schemas.openxmlformats.org/officeDocument/2006/relationships/hyperlink" Target="https://www.youtube.com/watch?v=h72vbuu40Dg" TargetMode="External"/><Relationship Id="rId7" Type="http://schemas.openxmlformats.org/officeDocument/2006/relationships/hyperlink" Target="http://evisit.com/free-telehealth-resource-library/" TargetMode="External"/><Relationship Id="rId8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type="ctrTitle"/>
          </p:nvPr>
        </p:nvSpPr>
        <p:spPr>
          <a:xfrm>
            <a:off x="114472" y="2307174"/>
            <a:ext cx="3658200" cy="226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Proxima Nova"/>
              <a:buNone/>
            </a:pPr>
            <a:r>
              <a:rPr lang="en-US" sz="3600"/>
              <a:t>Ficht LLC - </a:t>
            </a:r>
            <a:r>
              <a:rPr b="1" i="0" lang="en-US" sz="36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Adoption Guide</a:t>
            </a:r>
            <a:br>
              <a:rPr b="1" i="0" lang="en-US" sz="36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br>
              <a:rPr b="1" i="0" lang="en-US" sz="36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br>
              <a:rPr b="1" i="0" lang="en-US" sz="36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</a:p>
        </p:txBody>
      </p:sp>
      <p:pic>
        <p:nvPicPr>
          <p:cNvPr descr="right_side_img1.png" id="293" name="Shape 2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1355" y="885883"/>
            <a:ext cx="5533446" cy="3311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>
            <p:ph type="title"/>
          </p:nvPr>
        </p:nvSpPr>
        <p:spPr>
          <a:xfrm>
            <a:off x="348244" y="205981"/>
            <a:ext cx="8447510" cy="885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5000"/>
              </a:lnSpc>
              <a:spcBef>
                <a:spcPts val="0"/>
              </a:spcBef>
              <a:buClr>
                <a:srgbClr val="1399A1"/>
              </a:buClr>
              <a:buSzPct val="25000"/>
              <a:buFont typeface="Proxima Nova"/>
              <a:buNone/>
            </a:pPr>
            <a:r>
              <a:rPr b="1" i="0" lang="en-US" sz="4000" u="none" cap="none" strike="noStrike">
                <a:solidFill>
                  <a:srgbClr val="1399A1"/>
                </a:solidFill>
                <a:latin typeface="Proxima Nova"/>
                <a:ea typeface="Proxima Nova"/>
                <a:cs typeface="Proxima Nova"/>
                <a:sym typeface="Proxima Nova"/>
              </a:rPr>
              <a:t>eVisit Goals</a:t>
            </a:r>
          </a:p>
        </p:txBody>
      </p:sp>
      <p:sp>
        <p:nvSpPr>
          <p:cNvPr id="355" name="Shape 355"/>
          <p:cNvSpPr txBox="1"/>
          <p:nvPr>
            <p:ph idx="1" type="body"/>
          </p:nvPr>
        </p:nvSpPr>
        <p:spPr>
          <a:xfrm>
            <a:off x="348244" y="1000480"/>
            <a:ext cx="8447510" cy="35941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333331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33333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33333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356" name="Shape 356"/>
          <p:cNvGraphicFramePr/>
          <p:nvPr/>
        </p:nvGraphicFramePr>
        <p:xfrm>
          <a:off x="783502" y="1728550"/>
          <a:ext cx="3000000" cy="3000000"/>
        </p:xfrm>
        <a:graphic>
          <a:graphicData uri="http://schemas.openxmlformats.org/drawingml/2006/table">
            <a:tbl>
              <a:tblPr bandRow="1" firstCol="1">
                <a:noFill/>
                <a:tableStyleId>{B21A0846-B44F-45D4-8684-F8A028258ED7}</a:tableStyleId>
              </a:tblPr>
              <a:tblGrid>
                <a:gridCol w="3381500"/>
                <a:gridCol w="4195475"/>
              </a:tblGrid>
              <a:tr h="693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Proxima Nova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What will be your default price? </a:t>
                      </a:r>
                    </a:p>
                  </a:txBody>
                  <a:tcPr marT="45725" marB="45725" marR="91450" marL="91450">
                    <a:solidFill>
                      <a:srgbClr val="1399A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No charge to start</a:t>
                      </a:r>
                    </a:p>
                  </a:txBody>
                  <a:tcPr marT="45725" marB="45725" marR="91450" marL="91450">
                    <a:solidFill>
                      <a:srgbClr val="C5C5C3"/>
                    </a:solidFill>
                  </a:tcPr>
                </a:tc>
              </a:tr>
              <a:tr h="693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Proxima Nova"/>
                        <a:buNone/>
                      </a:pPr>
                      <a:r>
                        <a:rPr b="1" lang="en-US" sz="1800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How many eVisits will you do weekly?</a:t>
                      </a:r>
                    </a:p>
                  </a:txBody>
                  <a:tcPr marT="45725" marB="45725" marR="91450" marL="91450">
                    <a:solidFill>
                      <a:srgbClr val="1399A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Max 6-8 / day for 2 providers (Goal)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Start: 1 slot in morning and afternoon a day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5 visits a week goal to start</a:t>
                      </a:r>
                    </a:p>
                  </a:txBody>
                  <a:tcPr marT="45725" marB="45725" marR="91450" marL="91450">
                    <a:solidFill>
                      <a:srgbClr val="C5C5C3"/>
                    </a:solidFill>
                  </a:tcPr>
                </a:tc>
              </a:tr>
              <a:tr h="8872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800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When will you do your first eVisit?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1399A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Last week of March for test patients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C5C5C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>
            <p:ph type="title"/>
          </p:nvPr>
        </p:nvSpPr>
        <p:spPr>
          <a:xfrm>
            <a:off x="348244" y="123479"/>
            <a:ext cx="8447510" cy="885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buClr>
                <a:srgbClr val="1399A1"/>
              </a:buClr>
              <a:buSzPct val="25000"/>
              <a:buFont typeface="Proxima Nova"/>
              <a:buNone/>
            </a:pPr>
            <a:r>
              <a:rPr b="1" i="0" lang="en-US" sz="3200" u="none" cap="none" strike="noStrike">
                <a:solidFill>
                  <a:srgbClr val="1399A1"/>
                </a:solidFill>
                <a:latin typeface="Proxima Nova"/>
                <a:ea typeface="Proxima Nova"/>
                <a:cs typeface="Proxima Nova"/>
                <a:sym typeface="Proxima Nova"/>
              </a:rPr>
              <a:t>Next steps:</a:t>
            </a:r>
          </a:p>
        </p:txBody>
      </p:sp>
      <p:sp>
        <p:nvSpPr>
          <p:cNvPr id="363" name="Shape 363"/>
          <p:cNvSpPr txBox="1"/>
          <p:nvPr>
            <p:ph idx="1" type="body"/>
          </p:nvPr>
        </p:nvSpPr>
        <p:spPr>
          <a:xfrm>
            <a:off x="348244" y="904487"/>
            <a:ext cx="8180698" cy="22624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333331"/>
              </a:buClr>
              <a:buSzPct val="250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3333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31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3F3F3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buClr>
                <a:srgbClr val="333331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3F3F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64" name="Shape 364"/>
          <p:cNvSpPr txBox="1"/>
          <p:nvPr/>
        </p:nvSpPr>
        <p:spPr>
          <a:xfrm>
            <a:off x="348244" y="808233"/>
            <a:ext cx="787209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there any other questions we can answer for you?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you feel you have everything you need to launch eVisit?</a:t>
            </a:r>
          </a:p>
        </p:txBody>
      </p:sp>
      <p:pic>
        <p:nvPicPr>
          <p:cNvPr id="365" name="Shape 3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6008" y="1694153"/>
            <a:ext cx="6092802" cy="3360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type="title"/>
          </p:nvPr>
        </p:nvSpPr>
        <p:spPr>
          <a:xfrm>
            <a:off x="126125" y="0"/>
            <a:ext cx="8506997" cy="1093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buClr>
                <a:srgbClr val="1399A1"/>
              </a:buClr>
              <a:buSzPct val="25000"/>
              <a:buFont typeface="Proxima Nova"/>
              <a:buNone/>
            </a:pPr>
            <a:r>
              <a:rPr b="1" i="0" lang="en-US" sz="2800" u="none" cap="none" strike="noStrike">
                <a:solidFill>
                  <a:srgbClr val="1399A1"/>
                </a:solidFill>
                <a:latin typeface="Proxima Nova"/>
                <a:ea typeface="Proxima Nova"/>
                <a:cs typeface="Proxima Nova"/>
                <a:sym typeface="Proxima Nova"/>
              </a:rPr>
              <a:t>Patient adoption workflow:</a:t>
            </a:r>
          </a:p>
        </p:txBody>
      </p:sp>
      <p:pic>
        <p:nvPicPr>
          <p:cNvPr id="300" name="Shape 3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6783" y="638502"/>
            <a:ext cx="7228885" cy="4200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type="title"/>
          </p:nvPr>
        </p:nvSpPr>
        <p:spPr>
          <a:xfrm>
            <a:off x="348244" y="205981"/>
            <a:ext cx="8447510" cy="885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5000"/>
              </a:lnSpc>
              <a:spcBef>
                <a:spcPts val="0"/>
              </a:spcBef>
              <a:buClr>
                <a:srgbClr val="1399A1"/>
              </a:buClr>
              <a:buSzPct val="25000"/>
              <a:buFont typeface="Proxima Nova"/>
              <a:buNone/>
            </a:pPr>
            <a:r>
              <a:rPr b="1" i="0" lang="en-US" sz="4000" u="none" cap="none" strike="noStrike">
                <a:solidFill>
                  <a:srgbClr val="1399A1"/>
                </a:solidFill>
                <a:latin typeface="Proxima Nova"/>
                <a:ea typeface="Proxima Nova"/>
                <a:cs typeface="Proxima Nova"/>
                <a:sym typeface="Proxima Nova"/>
              </a:rPr>
              <a:t>Important Links</a:t>
            </a:r>
          </a:p>
        </p:txBody>
      </p:sp>
      <p:sp>
        <p:nvSpPr>
          <p:cNvPr id="306" name="Shape 306"/>
          <p:cNvSpPr txBox="1"/>
          <p:nvPr>
            <p:ph idx="1" type="body"/>
          </p:nvPr>
        </p:nvSpPr>
        <p:spPr>
          <a:xfrm>
            <a:off x="348244" y="1000480"/>
            <a:ext cx="8447510" cy="35941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33333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33333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333331"/>
              </a:buClr>
              <a:buSzPct val="25000"/>
              <a:buFont typeface="Arial"/>
              <a:buNone/>
            </a:pPr>
            <a:r>
              <a:rPr b="0" i="0" lang="en-US" sz="1400" u="none" cap="none" strike="noStrike">
                <a:solidFill>
                  <a:srgbClr val="333331"/>
                </a:solidFill>
                <a:latin typeface="Calibri"/>
                <a:ea typeface="Calibri"/>
                <a:cs typeface="Calibri"/>
                <a:sym typeface="Calibri"/>
              </a:rPr>
              <a:t>Enrollment Link: </a:t>
            </a:r>
            <a:r>
              <a:rPr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https://app.evisit.com/ng/#/enroll/ficht</a:t>
            </a:r>
          </a:p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333331"/>
              </a:buClr>
              <a:buSzPct val="25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33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333331"/>
              </a:buClr>
              <a:buSzPct val="25000"/>
              <a:buFont typeface="Arial"/>
              <a:buNone/>
            </a:pPr>
            <a:r>
              <a:rPr b="0" i="0" lang="en-US" sz="1400" u="none" cap="none" strike="noStrike">
                <a:solidFill>
                  <a:srgbClr val="333331"/>
                </a:solidFill>
                <a:latin typeface="Calibri"/>
                <a:ea typeface="Calibri"/>
                <a:cs typeface="Calibri"/>
                <a:sym typeface="Calibri"/>
              </a:rPr>
              <a:t>Buttons Link: </a:t>
            </a:r>
            <a:r>
              <a:rPr b="0" i="0" lang="en-US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http://resources.evisit.com/#</a:t>
            </a:r>
            <a:r>
              <a:rPr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ficht</a:t>
            </a:r>
          </a:p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333331"/>
              </a:buClr>
              <a:buSzPct val="25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33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333331"/>
              </a:buClr>
              <a:buSzPct val="25000"/>
              <a:buFont typeface="Arial"/>
              <a:buNone/>
            </a:pPr>
            <a:r>
              <a:rPr b="0" i="0" lang="en-US" sz="1400" u="none" cap="none" strike="noStrike">
                <a:solidFill>
                  <a:srgbClr val="333331"/>
                </a:solidFill>
                <a:latin typeface="Calibri"/>
                <a:ea typeface="Calibri"/>
                <a:cs typeface="Calibri"/>
                <a:sym typeface="Calibri"/>
              </a:rPr>
              <a:t>Telemedicine Video: </a:t>
            </a:r>
            <a:r>
              <a:rPr b="0" i="0" lang="en-US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https://www.youtube.com/watch?v=h72vbuu40Dg</a:t>
            </a:r>
          </a:p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333331"/>
              </a:buClr>
              <a:buSzPct val="25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33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333331"/>
              </a:buClr>
              <a:buSzPct val="25000"/>
              <a:buFont typeface="Arial"/>
              <a:buNone/>
            </a:pPr>
            <a:r>
              <a:rPr b="0" i="0" lang="en-US" sz="1400" u="none" cap="none" strike="noStrike">
                <a:solidFill>
                  <a:srgbClr val="333331"/>
                </a:solidFill>
                <a:latin typeface="Calibri"/>
                <a:ea typeface="Calibri"/>
                <a:cs typeface="Calibri"/>
                <a:sym typeface="Calibri"/>
              </a:rPr>
              <a:t>Resource Library: </a:t>
            </a:r>
            <a:r>
              <a:rPr b="0" i="0" lang="en-US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http://evisit.com/free-telehealth-resource-library/</a:t>
            </a:r>
          </a:p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buClr>
                <a:srgbClr val="33333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33333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7" name="Shape 30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68419" y="1000480"/>
            <a:ext cx="1902737" cy="3884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>
            <p:ph type="title"/>
          </p:nvPr>
        </p:nvSpPr>
        <p:spPr>
          <a:xfrm>
            <a:off x="0" y="1008624"/>
            <a:ext cx="2891202" cy="25735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5000"/>
              </a:lnSpc>
              <a:spcBef>
                <a:spcPts val="0"/>
              </a:spcBef>
              <a:buClr>
                <a:srgbClr val="1399A1"/>
              </a:buClr>
              <a:buSzPct val="25000"/>
              <a:buFont typeface="Proxima Nova"/>
              <a:buNone/>
            </a:pPr>
            <a:r>
              <a:rPr b="1" i="0" lang="en-US" sz="3600" u="none" cap="none" strike="noStrike">
                <a:solidFill>
                  <a:srgbClr val="1399A1"/>
                </a:solidFill>
                <a:latin typeface="Proxima Nova"/>
                <a:ea typeface="Proxima Nova"/>
                <a:cs typeface="Proxima Nova"/>
                <a:sym typeface="Proxima Nova"/>
              </a:rPr>
              <a:t>Updating website with patient sign up process</a:t>
            </a:r>
          </a:p>
        </p:txBody>
      </p:sp>
      <p:pic>
        <p:nvPicPr>
          <p:cNvPr id="314" name="Shape 3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87996" y="196418"/>
            <a:ext cx="4521460" cy="4813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>
            <p:ph type="title"/>
          </p:nvPr>
        </p:nvSpPr>
        <p:spPr>
          <a:xfrm>
            <a:off x="201272" y="949749"/>
            <a:ext cx="2815303" cy="31414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5000"/>
              </a:lnSpc>
              <a:spcBef>
                <a:spcPts val="0"/>
              </a:spcBef>
              <a:buClr>
                <a:srgbClr val="1399A1"/>
              </a:buClr>
              <a:buSzPct val="25000"/>
              <a:buFont typeface="Proxima Nova"/>
              <a:buNone/>
            </a:pPr>
            <a:r>
              <a:rPr b="1" i="0" lang="en-US" sz="3200" u="none" cap="none" strike="noStrike">
                <a:solidFill>
                  <a:srgbClr val="1399A1"/>
                </a:solidFill>
                <a:latin typeface="Proxima Nova"/>
                <a:ea typeface="Proxima Nova"/>
                <a:cs typeface="Proxima Nova"/>
                <a:sym typeface="Proxima Nova"/>
              </a:rPr>
              <a:t>Once scheduled send sign up instructions or have on website</a:t>
            </a:r>
          </a:p>
        </p:txBody>
      </p:sp>
      <p:pic>
        <p:nvPicPr>
          <p:cNvPr id="321" name="Shape 3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0455" y="161364"/>
            <a:ext cx="5333199" cy="4479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type="title"/>
          </p:nvPr>
        </p:nvSpPr>
        <p:spPr>
          <a:xfrm>
            <a:off x="173491" y="1153254"/>
            <a:ext cx="2855934" cy="28669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5000"/>
              </a:lnSpc>
              <a:spcBef>
                <a:spcPts val="0"/>
              </a:spcBef>
              <a:buClr>
                <a:srgbClr val="1399A1"/>
              </a:buClr>
              <a:buSzPct val="25000"/>
              <a:buFont typeface="Proxima Nova"/>
              <a:buNone/>
            </a:pPr>
            <a:r>
              <a:rPr b="1" i="0" lang="en-US" sz="3200" u="none" cap="none" strike="noStrike">
                <a:solidFill>
                  <a:srgbClr val="1399A1"/>
                </a:solidFill>
                <a:latin typeface="Proxima Nova"/>
                <a:ea typeface="Proxima Nova"/>
                <a:cs typeface="Proxima Nova"/>
                <a:sym typeface="Proxima Nova"/>
              </a:rPr>
              <a:t>Invite patients for their first eVisit</a:t>
            </a:r>
          </a:p>
        </p:txBody>
      </p:sp>
      <p:pic>
        <p:nvPicPr>
          <p:cNvPr id="328" name="Shape 3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0826" y="172160"/>
            <a:ext cx="5323718" cy="4608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>
            <p:ph type="title"/>
          </p:nvPr>
        </p:nvSpPr>
        <p:spPr>
          <a:xfrm>
            <a:off x="110358" y="786400"/>
            <a:ext cx="2855934" cy="28669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5000"/>
              </a:lnSpc>
              <a:spcBef>
                <a:spcPts val="0"/>
              </a:spcBef>
              <a:buClr>
                <a:srgbClr val="1399A1"/>
              </a:buClr>
              <a:buSzPct val="25000"/>
              <a:buFont typeface="Proxima Nova"/>
              <a:buNone/>
            </a:pPr>
            <a:r>
              <a:rPr b="1" i="0" lang="en-US" sz="2800" u="none" cap="none" strike="noStrike">
                <a:solidFill>
                  <a:srgbClr val="1399A1"/>
                </a:solidFill>
                <a:latin typeface="Proxima Nova"/>
                <a:ea typeface="Proxima Nova"/>
                <a:cs typeface="Proxima Nova"/>
                <a:sym typeface="Proxima Nova"/>
              </a:rPr>
              <a:t>Use patient brochures to educate patients in office</a:t>
            </a:r>
          </a:p>
        </p:txBody>
      </p:sp>
      <p:pic>
        <p:nvPicPr>
          <p:cNvPr id="335" name="Shape 3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36515" y="275894"/>
            <a:ext cx="5745998" cy="4466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>
            <p:ph type="title"/>
          </p:nvPr>
        </p:nvSpPr>
        <p:spPr>
          <a:xfrm>
            <a:off x="184742" y="1177450"/>
            <a:ext cx="3283671" cy="2314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5000"/>
              </a:lnSpc>
              <a:spcBef>
                <a:spcPts val="0"/>
              </a:spcBef>
              <a:buClr>
                <a:srgbClr val="1399A1"/>
              </a:buClr>
              <a:buSzPct val="25000"/>
              <a:buFont typeface="Proxima Nova"/>
              <a:buNone/>
            </a:pPr>
            <a:r>
              <a:rPr b="1" i="0" lang="en-US" sz="3600" u="none" cap="none" strike="noStrike">
                <a:solidFill>
                  <a:srgbClr val="1399A1"/>
                </a:solidFill>
                <a:latin typeface="Proxima Nova"/>
                <a:ea typeface="Proxima Nova"/>
                <a:cs typeface="Proxima Nova"/>
                <a:sym typeface="Proxima Nova"/>
              </a:rPr>
              <a:t>Update social media channels with Telehealth content</a:t>
            </a:r>
          </a:p>
        </p:txBody>
      </p:sp>
      <p:pic>
        <p:nvPicPr>
          <p:cNvPr id="342" name="Shape 3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03408" y="152790"/>
            <a:ext cx="4154267" cy="4709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>
            <p:ph type="title"/>
          </p:nvPr>
        </p:nvSpPr>
        <p:spPr>
          <a:xfrm>
            <a:off x="0" y="1008624"/>
            <a:ext cx="2891202" cy="25735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5000"/>
              </a:lnSpc>
              <a:spcBef>
                <a:spcPts val="0"/>
              </a:spcBef>
              <a:buClr>
                <a:srgbClr val="1399A1"/>
              </a:buClr>
              <a:buSzPct val="25000"/>
              <a:buFont typeface="Proxima Nova"/>
              <a:buNone/>
            </a:pPr>
            <a:r>
              <a:rPr b="1" i="0" lang="en-US" sz="3600" u="none" cap="none" strike="noStrike">
                <a:solidFill>
                  <a:srgbClr val="1399A1"/>
                </a:solidFill>
                <a:latin typeface="Proxima Nova"/>
                <a:ea typeface="Proxima Nova"/>
                <a:cs typeface="Proxima Nova"/>
                <a:sym typeface="Proxima Nova"/>
              </a:rPr>
              <a:t>Important Checklists</a:t>
            </a:r>
          </a:p>
        </p:txBody>
      </p:sp>
      <p:pic>
        <p:nvPicPr>
          <p:cNvPr id="349" name="Shape 3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5896" y="0"/>
            <a:ext cx="390283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